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31" autoAdjust="0"/>
  </p:normalViewPr>
  <p:slideViewPr>
    <p:cSldViewPr>
      <p:cViewPr varScale="1">
        <p:scale>
          <a:sx n="107" d="100"/>
          <a:sy n="107" d="100"/>
        </p:scale>
        <p:origin x="1949" y="77"/>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10/16/2023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29.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362200"/>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2844</TotalTime>
  <Words>2772</Words>
  <Application>Microsoft Office PowerPoint</Application>
  <PresentationFormat>On-screen Show (4:3)</PresentationFormat>
  <Paragraphs>381</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54</cp:revision>
  <dcterms:created xsi:type="dcterms:W3CDTF">2021-02-12T23:04:30Z</dcterms:created>
  <dcterms:modified xsi:type="dcterms:W3CDTF">2023-10-16T16:58:09Z</dcterms:modified>
</cp:coreProperties>
</file>